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4B445-3ACE-2617-A6E7-8620FED25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CC4D33-49BB-FAEA-FDBE-8C7A6577E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05F60C-9D4F-506A-A414-D160C917A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890F-7716-498F-A5DB-436ECBBE5A0A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4D0865-7D81-3A7C-B032-D18796E5E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945ED4-5992-1880-76D4-6B325DC5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7A44-48C0-445E-99D5-FD4E2CC25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422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F18E4-DF52-BD7E-33AD-4D370A1B5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321998-DA4B-E398-37D0-D735637EA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A9E890-2570-D325-7963-A5974B29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890F-7716-498F-A5DB-436ECBBE5A0A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496795-87C1-64CB-F262-094B96E47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0244AA-1109-EA58-F3F4-A5B3C3D0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7A44-48C0-445E-99D5-FD4E2CC25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03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2253E1-26AA-0577-79F1-15637F729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0C98E3-FEE9-A801-79C9-F2A0E030A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AC296B-045E-F2C2-537F-948944B0E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890F-7716-498F-A5DB-436ECBBE5A0A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B65223-A4CE-B756-0408-A094B849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11A9D5-2937-240B-377D-7B2B1F14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7A44-48C0-445E-99D5-FD4E2CC25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54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B9561-A2F7-0282-3640-44B4A233F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6E7DDD-C278-8DEF-5C18-9FEFD2DE0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D6D40E-81E1-E37C-B019-C08127BB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890F-7716-498F-A5DB-436ECBBE5A0A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7F68BD-9C3C-BCE2-2A72-6B32932B6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81F71A-B582-8AF4-2F24-5107EF6C6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7A44-48C0-445E-99D5-FD4E2CC25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762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69224-FF04-7B09-B12F-02CCBCC79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3C8777-4F10-B5C5-6370-90ADE59C8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FFE4B4-344C-982B-E854-42B8B161B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890F-7716-498F-A5DB-436ECBBE5A0A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6EF417-149A-4147-424E-46AACE4B5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761612-EFFD-CC5C-16E1-805FA59B2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7A44-48C0-445E-99D5-FD4E2CC25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07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231FE-72F5-70DC-C41F-4EE44A16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720EEC-4C35-F93F-CCCF-3A43864CF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500844-F86A-CCBC-D427-C9B4448A9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2688AD-80DD-648D-0743-A78D2E35E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890F-7716-498F-A5DB-436ECBBE5A0A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960E3F-584C-5FCE-C8D3-0AEE9D19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884FF2-F3C9-CF2A-D349-68E818E8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7A44-48C0-445E-99D5-FD4E2CC25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39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5D89A-092A-6CCA-8A72-DD2319DAF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773C69-5177-104E-7C05-43FC8E769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A71267-A949-D51D-D2EC-91914769D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CD163C-ADC9-600F-18F6-9047689D7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77E6F4-8862-DFD2-EF81-A42FDDC6D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1C76AD-0830-EDCC-3745-B1AA0FE5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890F-7716-498F-A5DB-436ECBBE5A0A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6A616CA-E3A9-95B0-0942-1D2BD3B2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634193-1B7C-FC6D-027B-37F20DF3E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7A44-48C0-445E-99D5-FD4E2CC25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38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8B26F-FC2B-472F-9BCD-AAAE0A4AE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8A709C-E4A0-F8E0-CBEC-9D9F96C00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890F-7716-498F-A5DB-436ECBBE5A0A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1BC061-EDB9-0AB1-AD3F-DE30B5978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7F4793-DAF8-C3B2-95FD-3D4C34E4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7A44-48C0-445E-99D5-FD4E2CC25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6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0CBB4D-9A6D-7FCF-903E-FEC3E544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890F-7716-498F-A5DB-436ECBBE5A0A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24FA4C-456C-EE51-5D0A-17CFF9994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7027C74-24C0-DB07-CC3D-C620E38E6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7A44-48C0-445E-99D5-FD4E2CC25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635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04C3A-8341-A408-92EC-39275D6D6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F2479B-F5AB-1190-11C2-D01C0EF67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198613-A3A3-542B-CD4B-0E6CCB050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F9F991-7E1D-59DF-C5F1-2C8929810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890F-7716-498F-A5DB-436ECBBE5A0A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207372-EBA8-8328-CB1B-33F8D5B4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96B18B-055B-5745-BC0F-2086F569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7A44-48C0-445E-99D5-FD4E2CC25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77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377C7-8B86-D550-1B02-F74E8E304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51F3A81-A8D4-21E4-3EC1-55153E5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C869D5-25F8-5D16-F88B-22268711E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8C606E-7ECE-F3B3-8B2D-90C4901C0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890F-7716-498F-A5DB-436ECBBE5A0A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F2B5F2-C327-82F4-9D5A-7508A236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FE20C9-53B9-33B9-A953-A7B291AFC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47A44-48C0-445E-99D5-FD4E2CC25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90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369D27-ABB1-C516-2091-A62DE12F1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41813B-2F61-4E6A-7074-7FB0A726D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1F0468-EBA5-7A12-209C-AD433EF3C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6F890F-7716-498F-A5DB-436ECBBE5A0A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93916E-22AC-D8E6-9829-D8AEED3642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4C5DD1-03C8-0AE6-2812-D4CE24FC7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247A44-48C0-445E-99D5-FD4E2CC254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636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B7934D-C5FF-C7BC-43E4-58490ACA54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a-ES-valencia" sz="8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Ayudas DANA</a:t>
            </a:r>
            <a:endParaRPr lang="es-ES" sz="8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4DD8EA-61CA-A9E6-8A78-D5F55AA6DD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0416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Ayudas DANA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José María  Mares Giner| FVMP</dc:creator>
  <cp:lastModifiedBy>José María  Mares Giner| FVMP</cp:lastModifiedBy>
  <cp:revision>1</cp:revision>
  <dcterms:created xsi:type="dcterms:W3CDTF">2024-11-07T10:57:56Z</dcterms:created>
  <dcterms:modified xsi:type="dcterms:W3CDTF">2024-11-07T11:28:10Z</dcterms:modified>
</cp:coreProperties>
</file>